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80" r:id="rId4"/>
    <p:sldId id="281" r:id="rId5"/>
    <p:sldId id="268" r:id="rId6"/>
    <p:sldId id="28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54" d="100"/>
          <a:sy n="54" d="100"/>
        </p:scale>
        <p:origin x="9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97280"/>
            <a:ext cx="9144000" cy="2504758"/>
          </a:xfrm>
        </p:spPr>
        <p:txBody>
          <a:bodyPr>
            <a:normAutofit fontScale="90000"/>
          </a:bodyPr>
          <a:lstStyle/>
          <a:p>
            <a:r>
              <a:rPr lang="en-US" sz="6600" dirty="0" smtClean="0"/>
              <a:t>Consumer </a:t>
            </a:r>
            <a:r>
              <a:rPr lang="en-US" sz="6600" dirty="0" smtClean="0"/>
              <a:t>Protections and Recent/Emerging Areas In The Law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Protecting Consumers … and Mayb</a:t>
            </a:r>
            <a:r>
              <a:rPr lang="en-US" dirty="0" smtClean="0"/>
              <a:t>e Sometimes Not So Much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Federal Trade Commission – Consumer Protection Bureau</a:t>
            </a:r>
          </a:p>
          <a:p>
            <a:r>
              <a:rPr lang="en-US" dirty="0" smtClean="0"/>
              <a:t>Federal Drug Administration</a:t>
            </a:r>
          </a:p>
          <a:p>
            <a:r>
              <a:rPr lang="en-US" dirty="0" smtClean="0"/>
              <a:t>Federal Communications Commission</a:t>
            </a:r>
          </a:p>
          <a:p>
            <a:r>
              <a:rPr lang="en-US" dirty="0" smtClean="0"/>
              <a:t>Trut</a:t>
            </a:r>
            <a:r>
              <a:rPr lang="en-US" dirty="0" smtClean="0"/>
              <a:t>h In Lending Act</a:t>
            </a:r>
          </a:p>
          <a:p>
            <a:r>
              <a:rPr lang="en-US" dirty="0" smtClean="0"/>
              <a:t>Consumer Financial Protection Bureau</a:t>
            </a:r>
          </a:p>
          <a:p>
            <a:r>
              <a:rPr lang="en-US" dirty="0" smtClean="0"/>
              <a:t>Courts?</a:t>
            </a:r>
          </a:p>
          <a:p>
            <a:pPr lvl="1"/>
            <a:r>
              <a:rPr lang="en-US" sz="2800" dirty="0" smtClean="0"/>
              <a:t>Contracts of Adhesion and Arbitration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75439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Environmental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Emerging Concerns with Lack of Environmental Protection</a:t>
            </a:r>
          </a:p>
          <a:p>
            <a:r>
              <a:rPr lang="en-US" dirty="0" smtClean="0"/>
              <a:t>Air Quality … Water Quality … </a:t>
            </a:r>
            <a:r>
              <a:rPr lang="en-US" dirty="0" smtClean="0"/>
              <a:t>Legacy Waste Dumping</a:t>
            </a:r>
          </a:p>
          <a:p>
            <a:r>
              <a:rPr lang="en-US" dirty="0" smtClean="0"/>
              <a:t>‘Silent Spring’ by Rachel Carson</a:t>
            </a:r>
          </a:p>
          <a:p>
            <a:r>
              <a:rPr lang="en-US" dirty="0" smtClean="0"/>
              <a:t>Solid Waste Disposal Act of 1965</a:t>
            </a:r>
          </a:p>
          <a:p>
            <a:r>
              <a:rPr lang="en-US" dirty="0" smtClean="0"/>
              <a:t>Formation of Environmental Protection Agency (EPA)</a:t>
            </a:r>
          </a:p>
          <a:p>
            <a:r>
              <a:rPr lang="en-US" dirty="0" smtClean="0"/>
              <a:t>National Environmental Policy Act</a:t>
            </a:r>
          </a:p>
          <a:p>
            <a:r>
              <a:rPr lang="en-US" dirty="0" smtClean="0"/>
              <a:t>Clean Air Act</a:t>
            </a:r>
          </a:p>
          <a:p>
            <a:r>
              <a:rPr lang="en-US" dirty="0" smtClean="0"/>
              <a:t>Clean Water Act</a:t>
            </a:r>
          </a:p>
          <a:p>
            <a:r>
              <a:rPr lang="en-US" sz="2800" dirty="0" smtClean="0"/>
              <a:t>Endangered Species Act</a:t>
            </a:r>
          </a:p>
          <a:p>
            <a:pPr marL="0" indent="0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973979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Environmental Law and Cleanups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National Standards vs. State Standards … or sometimes ‘No Standards’-?</a:t>
            </a:r>
          </a:p>
          <a:p>
            <a:r>
              <a:rPr lang="en-US" dirty="0"/>
              <a:t>Resource Conservation and Recovery Act (RCRA) of </a:t>
            </a:r>
            <a:r>
              <a:rPr lang="en-US" dirty="0" smtClean="0"/>
              <a:t>1976</a:t>
            </a:r>
          </a:p>
          <a:p>
            <a:pPr lvl="1"/>
            <a:r>
              <a:rPr lang="en-US" dirty="0" smtClean="0"/>
              <a:t>Management of Hazardous Waste (Storage, Treatment, Disposal, Transportation)</a:t>
            </a:r>
            <a:endParaRPr lang="en-US" dirty="0"/>
          </a:p>
          <a:p>
            <a:r>
              <a:rPr lang="en-US" dirty="0" smtClean="0"/>
              <a:t>Love Canal</a:t>
            </a:r>
          </a:p>
          <a:p>
            <a:r>
              <a:rPr lang="en-US" dirty="0" smtClean="0"/>
              <a:t>Comprehensive </a:t>
            </a:r>
            <a:r>
              <a:rPr lang="en-US" dirty="0"/>
              <a:t>Environmental Response, Compensation, and Liability </a:t>
            </a:r>
            <a:r>
              <a:rPr lang="en-US" dirty="0" smtClean="0"/>
              <a:t>Act (CERCLA) or ‘Superfund’</a:t>
            </a:r>
          </a:p>
          <a:p>
            <a:r>
              <a:rPr lang="en-US" dirty="0" smtClean="0"/>
              <a:t>Love Canal</a:t>
            </a:r>
          </a:p>
          <a:p>
            <a:r>
              <a:rPr lang="en-US" dirty="0" smtClean="0"/>
              <a:t>Amendments to RCRA (corrective action) and CERCLA</a:t>
            </a:r>
          </a:p>
        </p:txBody>
      </p:sp>
    </p:spTree>
    <p:extLst>
      <p:ext uri="{BB962C8B-B14F-4D97-AF65-F5344CB8AC3E}">
        <p14:creationId xmlns:p14="http://schemas.microsoft.com/office/powerpoint/2010/main" val="691609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Other New/Emerging Areas of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Copyright, Computers and the Internet, Patent Law … Intellectual Property</a:t>
            </a:r>
          </a:p>
          <a:p>
            <a:r>
              <a:rPr lang="en-US" dirty="0" smtClean="0"/>
              <a:t>Privacy Law (Privacy Act of 1974) and Information Law (Freedom of Information Act)</a:t>
            </a:r>
          </a:p>
          <a:p>
            <a:r>
              <a:rPr lang="en-US" dirty="0" smtClean="0"/>
              <a:t>Space Law…!!!</a:t>
            </a:r>
          </a:p>
          <a:p>
            <a:r>
              <a:rPr lang="en-US" dirty="0" smtClean="0"/>
              <a:t>International Law: What is it really?  (IS IT, really? Of course, but…)</a:t>
            </a:r>
          </a:p>
        </p:txBody>
      </p:sp>
    </p:spTree>
    <p:extLst>
      <p:ext uri="{BB962C8B-B14F-4D97-AF65-F5344CB8AC3E}">
        <p14:creationId xmlns:p14="http://schemas.microsoft.com/office/powerpoint/2010/main" val="498953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90451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Thanks For Listening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635" y="220214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64002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</TotalTime>
  <Words>225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Consumer Protections and Recent/Emerging Areas In The Law</vt:lpstr>
      <vt:lpstr>Protecting Consumers … and Maybe Sometimes Not So Much</vt:lpstr>
      <vt:lpstr>Environmental Law</vt:lpstr>
      <vt:lpstr>Environmental Law and Cleanups</vt:lpstr>
      <vt:lpstr>Other New/Emerging Areas of Law</vt:lpstr>
      <vt:lpstr>Thanks For Listening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79</cp:revision>
  <dcterms:created xsi:type="dcterms:W3CDTF">2021-01-04T17:27:19Z</dcterms:created>
  <dcterms:modified xsi:type="dcterms:W3CDTF">2021-03-15T08:10:31Z</dcterms:modified>
</cp:coreProperties>
</file>