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1" r:id="rId4"/>
    <p:sldId id="259" r:id="rId5"/>
    <p:sldId id="262" r:id="rId6"/>
    <p:sldId id="260" r:id="rId7"/>
    <p:sldId id="25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60"/>
  </p:normalViewPr>
  <p:slideViewPr>
    <p:cSldViewPr snapToGrid="0">
      <p:cViewPr varScale="1">
        <p:scale>
          <a:sx n="58" d="100"/>
          <a:sy n="58" d="100"/>
        </p:scale>
        <p:origin x="79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254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438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571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555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263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07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153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630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244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734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590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7C594B-FC92-4B7E-B25E-5B9301671B97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65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600" dirty="0" smtClean="0"/>
              <a:t>What Is</a:t>
            </a:r>
            <a:br>
              <a:rPr lang="en-US" sz="6600" dirty="0" smtClean="0"/>
            </a:br>
            <a:r>
              <a:rPr lang="en-US" sz="6600" dirty="0" smtClean="0"/>
              <a:t>THE LAW…?</a:t>
            </a:r>
            <a:endParaRPr lang="en-US" sz="6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And what would some appropriate background music be?</a:t>
            </a:r>
          </a:p>
        </p:txBody>
      </p:sp>
    </p:spTree>
    <p:extLst>
      <p:ext uri="{BB962C8B-B14F-4D97-AF65-F5344CB8AC3E}">
        <p14:creationId xmlns:p14="http://schemas.microsoft.com/office/powerpoint/2010/main" val="3623620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No, really, I’m serious … what is ‘The </a:t>
            </a:r>
            <a:r>
              <a:rPr lang="en-US" dirty="0"/>
              <a:t>L</a:t>
            </a:r>
            <a:r>
              <a:rPr lang="en-US" dirty="0" smtClean="0"/>
              <a:t>aw’?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Here’s one definition: “</a:t>
            </a:r>
            <a:r>
              <a:rPr lang="en-US" dirty="0"/>
              <a:t>the system of rules which a particular country or community recognizes as regulating the actions of its members and which it may enforce by the imposition of penalties</a:t>
            </a:r>
            <a:r>
              <a:rPr lang="en-US" dirty="0" smtClean="0"/>
              <a:t>.”</a:t>
            </a:r>
          </a:p>
          <a:p>
            <a:endParaRPr lang="en-US" dirty="0"/>
          </a:p>
          <a:p>
            <a:r>
              <a:rPr lang="en-US" dirty="0" smtClean="0"/>
              <a:t>A system of rules</a:t>
            </a:r>
          </a:p>
          <a:p>
            <a:r>
              <a:rPr lang="en-US" dirty="0" smtClean="0"/>
              <a:t>Particular country or community</a:t>
            </a:r>
          </a:p>
          <a:p>
            <a:r>
              <a:rPr lang="en-US" dirty="0" smtClean="0"/>
              <a:t>Regulating action</a:t>
            </a:r>
          </a:p>
          <a:p>
            <a:r>
              <a:rPr lang="en-US" dirty="0" smtClean="0"/>
              <a:t>Enforcement through penalties</a:t>
            </a:r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1582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The Law Is Out There…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Do you need to know what the law is for it to affect you?</a:t>
            </a:r>
          </a:p>
          <a:p>
            <a:endParaRPr lang="en-US" dirty="0"/>
          </a:p>
          <a:p>
            <a:r>
              <a:rPr lang="en-US" sz="4400" dirty="0" smtClean="0"/>
              <a:t>IOLINE …</a:t>
            </a:r>
          </a:p>
          <a:p>
            <a:endParaRPr lang="en-US" sz="4400" dirty="0"/>
          </a:p>
          <a:p>
            <a:r>
              <a:rPr lang="en-US" dirty="0" smtClean="0"/>
              <a:t>“Is that legal?”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7340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What Does The Law Do?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What does the law do?  What do you think it’s supposed to do?</a:t>
            </a:r>
          </a:p>
          <a:p>
            <a:endParaRPr lang="en-US" dirty="0"/>
          </a:p>
          <a:p>
            <a:r>
              <a:rPr lang="en-US" dirty="0" smtClean="0"/>
              <a:t>How much of a ‘system’ is it? Is it like a machine? Can yo</a:t>
            </a:r>
            <a:r>
              <a:rPr lang="en-US" dirty="0" smtClean="0"/>
              <a:t>u flick a switch and start it up?</a:t>
            </a:r>
          </a:p>
          <a:p>
            <a:endParaRPr lang="en-US" dirty="0"/>
          </a:p>
          <a:p>
            <a:pPr lvl="1"/>
            <a:r>
              <a:rPr lang="en-US" sz="2800" dirty="0" smtClean="0"/>
              <a:t>Criminal law</a:t>
            </a:r>
          </a:p>
          <a:p>
            <a:pPr lvl="1"/>
            <a:r>
              <a:rPr lang="en-US" sz="2800" dirty="0" smtClean="0"/>
              <a:t>Civil law (Somebody v. Somebody)</a:t>
            </a:r>
          </a:p>
          <a:p>
            <a:pPr lvl="1"/>
            <a:r>
              <a:rPr lang="en-US" sz="2800" dirty="0" smtClean="0"/>
              <a:t>Other law</a:t>
            </a:r>
          </a:p>
          <a:p>
            <a:endParaRPr lang="en-US" dirty="0"/>
          </a:p>
          <a:p>
            <a:r>
              <a:rPr lang="en-US" dirty="0" smtClean="0"/>
              <a:t>Do we want the law to be like a machine? Is that good?  Is it </a:t>
            </a:r>
            <a:r>
              <a:rPr lang="en-US" dirty="0" smtClean="0"/>
              <a:t>bad?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6705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What Does The Law Do?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200" dirty="0"/>
              <a:t>I have always found that mercy bears richer fruits than strict justice.</a:t>
            </a:r>
          </a:p>
          <a:p>
            <a:pPr marL="0" indent="0">
              <a:buNone/>
            </a:pPr>
            <a:r>
              <a:rPr lang="en-US" sz="3200" dirty="0"/>
              <a:t>― Abraham </a:t>
            </a:r>
            <a:r>
              <a:rPr lang="en-US" sz="3200" dirty="0" smtClean="0"/>
              <a:t>Lincoln</a:t>
            </a:r>
          </a:p>
          <a:p>
            <a:endParaRPr lang="en-US" sz="3200" dirty="0"/>
          </a:p>
          <a:p>
            <a:r>
              <a:rPr lang="en-US" sz="3200" dirty="0" smtClean="0"/>
              <a:t>What about justice?</a:t>
            </a:r>
          </a:p>
          <a:p>
            <a:endParaRPr lang="en-US" sz="3200" dirty="0"/>
          </a:p>
          <a:p>
            <a:r>
              <a:rPr lang="en-US" sz="3200" dirty="0"/>
              <a:t>Lilly Ledbetter Fair Pay Act of 2009</a:t>
            </a:r>
          </a:p>
          <a:p>
            <a:endParaRPr lang="en-US" dirty="0"/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6928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Where Does The Law Come From?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</a:t>
            </a:r>
            <a:r>
              <a:rPr lang="en-US" dirty="0" smtClean="0"/>
              <a:t>ow do our systems of rules come to be?</a:t>
            </a:r>
          </a:p>
          <a:p>
            <a:endParaRPr lang="en-US" dirty="0" smtClean="0"/>
          </a:p>
          <a:p>
            <a:r>
              <a:rPr lang="en-US" dirty="0" smtClean="0"/>
              <a:t>Are they just there all the time? Have they always been there?  Or do they somehow get put in place?</a:t>
            </a:r>
            <a:endParaRPr lang="en-US" dirty="0"/>
          </a:p>
          <a:p>
            <a:r>
              <a:rPr lang="en-US" dirty="0"/>
              <a:t>C</a:t>
            </a:r>
            <a:r>
              <a:rPr lang="en-US" dirty="0" smtClean="0"/>
              <a:t>onstitutions, legislature/government (federal, state and local), court cases, agencies. Dictators. Revolutions. Also customs and traditions … maybe God?</a:t>
            </a:r>
          </a:p>
          <a:p>
            <a:r>
              <a:rPr lang="en-US" dirty="0" smtClean="0"/>
              <a:t>Is there such a thing as natural law?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923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553" y="1113906"/>
            <a:ext cx="9177251" cy="3740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108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290</Words>
  <Application>Microsoft Office PowerPoint</Application>
  <PresentationFormat>Widescreen</PresentationFormat>
  <Paragraphs>39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What Is THE LAW…?</vt:lpstr>
      <vt:lpstr>No, really, I’m serious … what is ‘The Law’?</vt:lpstr>
      <vt:lpstr>The Law Is Out There…</vt:lpstr>
      <vt:lpstr>What Does The Law Do?</vt:lpstr>
      <vt:lpstr>What Does The Law Do?</vt:lpstr>
      <vt:lpstr>Where Does The Law Come From?</vt:lpstr>
      <vt:lpstr>PowerPoint Presentation</vt:lpstr>
    </vt:vector>
  </TitlesOfParts>
  <Company>HPES NMCI NGEN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Waters, Michael R CIV USN NAVFAC SW SAN CA (USA)</dc:creator>
  <cp:lastModifiedBy>Waters, Michael R CIV USN NAVFAC SW SAN CA (USA)</cp:lastModifiedBy>
  <cp:revision>11</cp:revision>
  <dcterms:created xsi:type="dcterms:W3CDTF">2021-01-04T17:27:19Z</dcterms:created>
  <dcterms:modified xsi:type="dcterms:W3CDTF">2021-01-04T18:55:24Z</dcterms:modified>
</cp:coreProperties>
</file>